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3" r:id="rId3"/>
    <p:sldMasterId id="2147483666" r:id="rId4"/>
    <p:sldMasterId id="2147483685" r:id="rId5"/>
    <p:sldMasterId id="2147483696" r:id="rId6"/>
    <p:sldMasterId id="2147483707" r:id="rId7"/>
    <p:sldMasterId id="2147483715" r:id="rId8"/>
    <p:sldMasterId id="2147483736" r:id="rId9"/>
    <p:sldMasterId id="2147483755" r:id="rId10"/>
    <p:sldMasterId id="2147483774" r:id="rId11"/>
    <p:sldMasterId id="2147483793" r:id="rId12"/>
    <p:sldMasterId id="2147483812" r:id="rId13"/>
    <p:sldMasterId id="2147483831" r:id="rId14"/>
    <p:sldMasterId id="2147483850" r:id="rId15"/>
    <p:sldMasterId id="2147483869" r:id="rId16"/>
    <p:sldMasterId id="2147483888" r:id="rId17"/>
    <p:sldMasterId id="2147483907" r:id="rId18"/>
  </p:sldMasterIdLst>
  <p:notesMasterIdLst>
    <p:notesMasterId r:id="rId29"/>
  </p:notesMasterIdLst>
  <p:sldIdLst>
    <p:sldId id="279" r:id="rId19"/>
    <p:sldId id="631" r:id="rId20"/>
    <p:sldId id="633" r:id="rId21"/>
    <p:sldId id="634" r:id="rId22"/>
    <p:sldId id="635" r:id="rId23"/>
    <p:sldId id="639" r:id="rId24"/>
    <p:sldId id="640" r:id="rId25"/>
    <p:sldId id="636" r:id="rId26"/>
    <p:sldId id="642" r:id="rId27"/>
    <p:sldId id="269" r:id="rId28"/>
  </p:sldIdLst>
  <p:sldSz cx="12192000" cy="6858000"/>
  <p:notesSz cx="6858000" cy="9144000"/>
  <p:embeddedFontLst>
    <p:embeddedFont>
      <p:font typeface="Calibri" panose="020F0502020204030204"/>
      <p:regular r:id="rId33"/>
    </p:embeddedFont>
    <p:embeddedFont>
      <p:font typeface="Arial Narrow" panose="020B0606020202030204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Tw Cen MT" panose="020B0602020104020603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  <p:embeddedFont>
      <p:font typeface="MS PGothic" panose="020B0600070205080204" pitchFamily="34" charset="-128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微软雅黑" panose="020B0503020204020204" charset="-122"/>
      <p:regular r:id="rId54"/>
    </p:embeddedFont>
    <p:embeddedFont>
      <p:font typeface="华文仿宋" panose="02010600040101010101" charset="-122"/>
      <p:regular r:id="rId55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buNone/>
      <a:defRPr sz="1400" b="0" i="0" u="none" kern="1200" baseline="0">
        <a:solidFill>
          <a:srgbClr val="000000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D4B"/>
    <a:srgbClr val="DA4395"/>
    <a:srgbClr val="254061"/>
    <a:srgbClr val="00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00"/>
    <p:restoredTop sz="94660"/>
  </p:normalViewPr>
  <p:slideViewPr>
    <p:cSldViewPr snapToGrid="0">
      <p:cViewPr varScale="1">
        <p:scale>
          <a:sx n="114" d="100"/>
          <a:sy n="114" d="100"/>
        </p:scale>
        <p:origin x="8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5" Type="http://schemas.openxmlformats.org/officeDocument/2006/relationships/font" Target="fonts/font23.fntdata"/><Relationship Id="rId54" Type="http://schemas.openxmlformats.org/officeDocument/2006/relationships/font" Target="fonts/font22.fntdata"/><Relationship Id="rId53" Type="http://schemas.openxmlformats.org/officeDocument/2006/relationships/font" Target="fonts/font21.fntdata"/><Relationship Id="rId52" Type="http://schemas.openxmlformats.org/officeDocument/2006/relationships/font" Target="fonts/font20.fntdata"/><Relationship Id="rId51" Type="http://schemas.openxmlformats.org/officeDocument/2006/relationships/font" Target="fonts/font19.fntdata"/><Relationship Id="rId50" Type="http://schemas.openxmlformats.org/officeDocument/2006/relationships/font" Target="fonts/font18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17.fntdata"/><Relationship Id="rId48" Type="http://schemas.openxmlformats.org/officeDocument/2006/relationships/font" Target="fonts/font16.fntdata"/><Relationship Id="rId47" Type="http://schemas.openxmlformats.org/officeDocument/2006/relationships/font" Target="fonts/font15.fntdata"/><Relationship Id="rId46" Type="http://schemas.openxmlformats.org/officeDocument/2006/relationships/font" Target="fonts/font14.fntdata"/><Relationship Id="rId45" Type="http://schemas.openxmlformats.org/officeDocument/2006/relationships/font" Target="fonts/font13.fntdata"/><Relationship Id="rId44" Type="http://schemas.openxmlformats.org/officeDocument/2006/relationships/font" Target="fonts/font12.fntdata"/><Relationship Id="rId43" Type="http://schemas.openxmlformats.org/officeDocument/2006/relationships/font" Target="fonts/font11.fntdata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10.xml"/><Relationship Id="rId27" Type="http://schemas.openxmlformats.org/officeDocument/2006/relationships/slide" Target="slides/slide9.xml"/><Relationship Id="rId26" Type="http://schemas.openxmlformats.org/officeDocument/2006/relationships/slide" Target="slides/slide8.xml"/><Relationship Id="rId25" Type="http://schemas.openxmlformats.org/officeDocument/2006/relationships/slide" Target="slides/slide7.xml"/><Relationship Id="rId24" Type="http://schemas.openxmlformats.org/officeDocument/2006/relationships/slide" Target="slides/slide6.xml"/><Relationship Id="rId23" Type="http://schemas.openxmlformats.org/officeDocument/2006/relationships/slide" Target="slides/slide5.xml"/><Relationship Id="rId22" Type="http://schemas.openxmlformats.org/officeDocument/2006/relationships/slide" Target="slides/slide4.xml"/><Relationship Id="rId21" Type="http://schemas.openxmlformats.org/officeDocument/2006/relationships/slide" Target="slides/slide3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5778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79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 algn="r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0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L" fmla="*/ 0 w 120000"/>
              <a:gd name="txT" fmla="*/ 0 h 120000"/>
              <a:gd name="txR" fmla="*/ 120000 w 120000"/>
              <a:gd name="txB" fmla="*/ 120000 h 120000"/>
            </a:gdLst>
            <a:ahLst/>
            <a:cxnLst/>
            <a:rect l="txL" t="txT" r="txR" b="tx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81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/>
          <a:p>
            <a:pPr lvl="0"/>
          </a:p>
        </p:txBody>
      </p:sp>
      <p:sp>
        <p:nvSpPr>
          <p:cNvPr id="75782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b" anchorCtr="0"/>
          <a:p>
            <a:pPr lvl="0" eaLnBrk="1" hangingPunct="1">
              <a:buNone/>
            </a:pPr>
            <a:endParaRPr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75783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b" anchorCtr="0"/>
          <a:p>
            <a:pPr lvl="0" algn="r" eaLnBrk="1" hangingPunct="1">
              <a:buNone/>
            </a:pPr>
            <a:fld id="{9A0DB2DC-4C9A-4742-B13C-FB6460FD3503}" type="slidenum">
              <a:rPr lang="en-AU" altLang="zh-CN" sz="1200">
                <a:latin typeface="Calibri" panose="020F0502020204030204"/>
                <a:ea typeface="Calibri" panose="020F0502020204030204"/>
                <a:sym typeface="Calibri" panose="020F0502020204030204"/>
              </a:rPr>
            </a:fld>
            <a:endParaRPr lang="en-AU" altLang="zh-CN" sz="1200"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bg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hape 15"/>
          <p:cNvSpPr txBox="1"/>
          <p:nvPr/>
        </p:nvSpPr>
        <p:spPr>
          <a:xfrm>
            <a:off x="476250" y="2562225"/>
            <a:ext cx="10363200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p>
            <a:pPr lvl="0" eaLnBrk="1" hangingPunct="1">
              <a:buFont typeface="Calibri" panose="020F0502020204030204"/>
              <a:buNone/>
            </a:pPr>
            <a:endParaRPr sz="4000">
              <a:solidFill>
                <a:srgbClr val="FFFFFF"/>
              </a:solidFill>
              <a:latin typeface="Arial Narrow" panose="020B0606020202030204"/>
              <a:ea typeface="Arial Narrow" panose="020B0606020202030204"/>
              <a:sym typeface="Arial Narrow" panose="020B0606020202030204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67877" y="2501561"/>
            <a:ext cx="8173296" cy="8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373381" y="3248826"/>
            <a:ext cx="8167793" cy="44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6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 Narrow" panose="020B0606020202030204"/>
              </a:defRPr>
            </a:lvl1pPr>
            <a:lvl2pPr marL="1219200" marR="0" lvl="1" indent="-541655" algn="l" rtl="0"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373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-508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438400" marR="0" lvl="3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048000" marR="0" lvl="4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3657600" marR="0" lvl="5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4267200" marR="0" lvl="6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4876800" marR="0" lvl="7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5486400" marR="0" lvl="8" indent="-474345" algn="l" rtl="0">
              <a:spcBef>
                <a:spcPts val="53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6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294001" y="95284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1299503" y="154158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13138" y="305980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193682" y="352551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Google Shape;60;p43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233685" y="2596809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261778" y="3206115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261778" y="6258790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261778" y="3983941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261778" y="4284274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Google Shape;67;p4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Google Shape;72;p45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113072" y="1930871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41165" y="2540177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41165" y="5592852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41165" y="3318003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41165" y="3618336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Google Shape;173;p6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992" y="354990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394085" y="96429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394085" y="401697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394085" y="174212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394085" y="204245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379413" y="2060575"/>
            <a:ext cx="6157913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4395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368300" y="2338388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23317"/>
            <a:ext cx="8173296" cy="83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32623"/>
            <a:ext cx="8167793" cy="445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9955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1_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Shape 159"/>
          <p:cNvPicPr preferRelativeResize="0">
            <a:picLocks noChangeAspect="1"/>
          </p:cNvPicPr>
          <p:nvPr/>
        </p:nvPicPr>
        <p:blipFill>
          <a:blip r:embed="rId2"/>
          <a:srcRect r="64111" b="6467"/>
          <a:stretch>
            <a:fillRect/>
          </a:stretch>
        </p:blipFill>
        <p:spPr>
          <a:xfrm>
            <a:off x="8618538" y="0"/>
            <a:ext cx="3014662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Picture 4" descr="Image result for group of eight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81725"/>
            <a:ext cx="1370013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ubtitle 2"/>
          <p:cNvSpPr txBox="1"/>
          <p:nvPr/>
        </p:nvSpPr>
        <p:spPr>
          <a:xfrm>
            <a:off x="1463675" y="2355850"/>
            <a:ext cx="6159500" cy="40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 Phung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, PhD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624013" y="3121025"/>
            <a:ext cx="5838825" cy="112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baseline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ea typeface="+mn-ea"/>
                <a:cs typeface="Arial Narrow" panose="020B0606020202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Professor of Machine Learning and Data Science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Director (Research and Engagement),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Department of Data Science and AI, Faculty of Information Technology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 panose="020B0606020202030204" pitchFamily="34" charset="0"/>
              <a:sym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Email: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 panose="020B0606020202030204" pitchFamily="34" charset="0"/>
                <a:sym typeface="Arial" panose="020B0604020202020204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rPr>
              <a:t>dinh.phung@monash.edu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D012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79600" y="739435"/>
            <a:ext cx="8173296" cy="8321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2"/>
          </p:nvPr>
        </p:nvSpPr>
        <p:spPr>
          <a:xfrm>
            <a:off x="407693" y="1348741"/>
            <a:ext cx="816779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6280508"/>
            <a:ext cx="4659153" cy="445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AU" sz="1600" b="0" i="0" u="none" strike="noStrike" kern="1200" cap="none" spc="0" normalizeH="0" baseline="0" dirty="0">
                <a:ln>
                  <a:noFill/>
                </a:ln>
                <a:solidFill>
                  <a:srgbClr val="D012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/>
                <a:sym typeface="Arial" panose="020B0604020202020204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10"/>
          </p:nvPr>
        </p:nvSpPr>
        <p:spPr>
          <a:xfrm>
            <a:off x="2265518" y="5996988"/>
            <a:ext cx="4659153" cy="445769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ct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407693" y="4192271"/>
            <a:ext cx="8167793" cy="872710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" panose="020B0604020202020204" pitchFamily="34" charset="0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Calibri" panose="020F0502020204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Calibri Light" panose="020F0302020204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Calibri Light" panose="020F0302020204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1134616"/>
          </a:xfrm>
          <a:prstGeom prst="rect">
            <a:avLst/>
          </a:prstGeom>
        </p:spPr>
        <p:txBody>
          <a:bodyPr/>
          <a:lstStyle>
            <a:lvl1pPr>
              <a:defRPr sz="3030" b="1">
                <a:solidFill>
                  <a:srgbClr val="016AAB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5894727"/>
            <a:ext cx="11337702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8978" y="290968"/>
            <a:ext cx="10933447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416181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6401" y="1382457"/>
            <a:ext cx="11176000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Tx/>
              <a:buBlip>
                <a:blip r:embed="rId3"/>
              </a:buBlip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437808" y="1387197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2192000" cy="762000"/>
          </a:xfrm>
          <a:prstGeom prst="rect">
            <a:avLst/>
          </a:prstGeom>
        </p:spPr>
        <p:txBody>
          <a:bodyPr/>
          <a:lstStyle>
            <a:lvl1pPr marL="173355" algn="l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746528" y="13871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tx2"/>
              </a:buClr>
              <a:buSzPct val="65000"/>
              <a:buFont typeface="Wingdings" panose="05000000000000000000" pitchFamily="2" charset="2"/>
              <a:buChar char="Ø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9600" y="1891960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407693" y="2501266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407693" y="5553941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407693" y="327909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407693" y="3579425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23479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2749"/>
            <a:ext cx="11432172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98126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276802" y="290968"/>
            <a:ext cx="5366196" cy="5059363"/>
          </a:xfrm>
          <a:prstGeom prst="rect">
            <a:avLst/>
          </a:prstGeo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3" y="5894727"/>
            <a:ext cx="11157450" cy="762000"/>
          </a:xfrm>
          <a:prstGeom prst="rect">
            <a:avLst/>
          </a:prstGeom>
        </p:spPr>
        <p:txBody>
          <a:bodyPr/>
          <a:lstStyle>
            <a:lvl1pPr marL="173355" algn="r">
              <a:defRPr sz="3790" baseline="0">
                <a:solidFill>
                  <a:srgbClr val="25406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rgbClr val="EBEBF9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EBEBF9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srgbClr val="EBEBF9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492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13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3" y="5786473"/>
            <a:ext cx="1207898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5573" y="290968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840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46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85077" y="1059799"/>
            <a:ext cx="5366196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246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2180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89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610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32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Google Shape;20;p30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711" y="413356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2"/>
          </p:nvPr>
        </p:nvSpPr>
        <p:spPr>
          <a:xfrm>
            <a:off x="3189804" y="1022662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idx="10"/>
          </p:nvPr>
        </p:nvSpPr>
        <p:spPr>
          <a:xfrm>
            <a:off x="3189804" y="4075337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idx="11"/>
          </p:nvPr>
        </p:nvSpPr>
        <p:spPr>
          <a:xfrm>
            <a:off x="3189804" y="1800488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idx="13"/>
          </p:nvPr>
        </p:nvSpPr>
        <p:spPr>
          <a:xfrm>
            <a:off x="3189804" y="2100821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  <a:noFill/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1039359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1750" y="57213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 dirty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168" y="5733833"/>
            <a:ext cx="12192000" cy="762000"/>
          </a:xfrm>
          <a:noFill/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25019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57703" y="222750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89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705">
                <a:latin typeface="+mj-lt"/>
              </a:defRPr>
            </a:lvl2pPr>
            <a:lvl3pPr marL="1082675" indent="-216535">
              <a:buClr>
                <a:schemeClr val="accent5"/>
              </a:buClr>
              <a:buSzPct val="80000"/>
              <a:buFont typeface="Courier New" panose="02070309020205020404" pitchFamily="49" charset="0"/>
              <a:buChar char="o"/>
              <a:defRPr sz="1515">
                <a:latin typeface="+mj-lt"/>
              </a:defRPr>
            </a:lvl3pPr>
            <a:lvl4pPr marL="1515745" indent="-216535">
              <a:buClr>
                <a:schemeClr val="accent5"/>
              </a:buClr>
              <a:buSzPct val="80000"/>
              <a:buFont typeface="Wingdings" panose="05000000000000000000" pitchFamily="2" charset="2"/>
              <a:buChar char="§"/>
              <a:defRPr sz="132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113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898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</p:spPr>
        <p:txBody>
          <a:bodyPr/>
          <a:lstStyle>
            <a:lvl1pPr marL="173355" algn="l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1041367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287" y="5772150"/>
            <a:ext cx="12192000" cy="762000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srgbClr val="3333B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64" y="5772416"/>
            <a:ext cx="12192000" cy="762000"/>
          </a:xfrm>
        </p:spPr>
        <p:txBody>
          <a:bodyPr/>
          <a:lstStyle>
            <a:lvl1pPr marL="173355" algn="r">
              <a:defRPr sz="379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6400" y="316402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227680" y="290968"/>
            <a:ext cx="5608748" cy="5059363"/>
          </a:xfrm>
        </p:spPr>
        <p:txBody>
          <a:bodyPr/>
          <a:lstStyle>
            <a:lvl1pPr marL="252730" indent="-252730">
              <a:buSzPct val="65000"/>
              <a:buFontTx/>
              <a:buBlip>
                <a:blip r:embed="rId2"/>
              </a:buBlip>
              <a:defRPr sz="1515">
                <a:latin typeface="+mj-lt"/>
              </a:defRPr>
            </a:lvl1pPr>
            <a:lvl2pPr marL="680085" indent="-246380">
              <a:buClr>
                <a:schemeClr val="accent5"/>
              </a:buClr>
              <a:buSzPct val="65000"/>
              <a:buFont typeface="Wingdings" panose="05000000000000000000" pitchFamily="2" charset="2"/>
              <a:buChar char="q"/>
              <a:defRPr sz="1325">
                <a:latin typeface="+mj-lt"/>
              </a:defRPr>
            </a:lvl2pPr>
            <a:lvl3pPr marL="1082675" indent="-216535">
              <a:buClr>
                <a:srgbClr val="3333B2"/>
              </a:buClr>
              <a:buSzPct val="65000"/>
              <a:buFontTx/>
              <a:buBlip>
                <a:blip r:embed="rId3"/>
              </a:buBlip>
              <a:defRPr sz="1135">
                <a:latin typeface="+mj-lt"/>
              </a:defRPr>
            </a:lvl3pPr>
            <a:lvl4pPr marL="1515745" indent="-216535">
              <a:buSzPct val="65000"/>
              <a:buFontTx/>
              <a:buBlip>
                <a:blip r:embed="rId4"/>
              </a:buBlip>
              <a:defRPr sz="945">
                <a:latin typeface="+mj-lt"/>
              </a:defRPr>
            </a:lvl4pPr>
            <a:lvl5pPr>
              <a:buClr>
                <a:schemeClr val="accent5">
                  <a:lumMod val="75000"/>
                </a:schemeClr>
              </a:buClr>
              <a:defRPr sz="76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 rot="10800000" flipH="1">
            <a:off x="4155573" y="-2"/>
            <a:ext cx="8036427" cy="4179401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50000">
                <a:srgbClr val="46B688">
                  <a:alpha val="70000"/>
                </a:srgbClr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71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9" y="4248228"/>
            <a:ext cx="10363200" cy="682181"/>
          </a:xfrm>
          <a:noFill/>
        </p:spPr>
        <p:txBody>
          <a:bodyPr anchor="ctr"/>
          <a:lstStyle>
            <a:lvl1pPr algn="l">
              <a:defRPr sz="3790" b="1" cap="all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32169" y="4793973"/>
            <a:ext cx="10363200" cy="476916"/>
          </a:xfrm>
        </p:spPr>
        <p:txBody>
          <a:bodyPr/>
          <a:lstStyle>
            <a:lvl1pPr marL="0" indent="0">
              <a:buNone/>
              <a:defRPr sz="2655" i="1">
                <a:solidFill>
                  <a:srgbClr val="B48900"/>
                </a:solidFill>
              </a:defRPr>
            </a:lvl1pPr>
          </a:lstStyle>
          <a:p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193871" y="4154335"/>
            <a:ext cx="2035772" cy="93283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9" name="Parallelogram 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7" cy="5853113"/>
          </a:xfrm>
        </p:spPr>
        <p:txBody>
          <a:bodyPr/>
          <a:lstStyle>
            <a:lvl1pPr>
              <a:defRPr sz="3030"/>
            </a:lvl1pPr>
            <a:lvl2pPr>
              <a:defRPr sz="2655"/>
            </a:lvl2pPr>
            <a:lvl3pPr>
              <a:defRPr sz="2275"/>
            </a:lvl3pPr>
            <a:lvl4pPr>
              <a:defRPr sz="1895"/>
            </a:lvl4pPr>
            <a:lvl5pPr>
              <a:defRPr sz="1895"/>
            </a:lvl5pPr>
            <a:lvl6pPr>
              <a:defRPr sz="1895"/>
            </a:lvl6pPr>
            <a:lvl7pPr>
              <a:defRPr sz="1895"/>
            </a:lvl7pPr>
            <a:lvl8pPr>
              <a:defRPr sz="1895"/>
            </a:lvl8pPr>
            <a:lvl9pPr>
              <a:defRPr sz="189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9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030"/>
            </a:lvl1pPr>
            <a:lvl2pPr marL="433070" indent="0">
              <a:buNone/>
              <a:defRPr sz="2655"/>
            </a:lvl2pPr>
            <a:lvl3pPr marL="866140" indent="0">
              <a:buNone/>
              <a:defRPr sz="2275"/>
            </a:lvl3pPr>
            <a:lvl4pPr marL="1299210" indent="0">
              <a:buNone/>
              <a:defRPr sz="1895"/>
            </a:lvl4pPr>
            <a:lvl5pPr marL="1732915" indent="0">
              <a:buNone/>
              <a:defRPr sz="1895"/>
            </a:lvl5pPr>
            <a:lvl6pPr marL="2165985" indent="0">
              <a:buNone/>
              <a:defRPr sz="1895"/>
            </a:lvl6pPr>
            <a:lvl7pPr marL="2599055" indent="0">
              <a:buNone/>
              <a:defRPr sz="1895"/>
            </a:lvl7pPr>
            <a:lvl8pPr marL="3032125" indent="0">
              <a:buNone/>
              <a:defRPr sz="1895"/>
            </a:lvl8pPr>
            <a:lvl9pPr marL="3465195" indent="0">
              <a:buNone/>
              <a:defRPr sz="189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03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03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325"/>
            </a:lvl1pPr>
            <a:lvl2pPr marL="433070" indent="0">
              <a:buNone/>
              <a:defRPr sz="1135"/>
            </a:lvl2pPr>
            <a:lvl3pPr marL="866140" indent="0">
              <a:buNone/>
              <a:defRPr sz="945"/>
            </a:lvl3pPr>
            <a:lvl4pPr marL="1299210" indent="0">
              <a:buNone/>
              <a:defRPr sz="855"/>
            </a:lvl4pPr>
            <a:lvl5pPr marL="1732915" indent="0">
              <a:buNone/>
              <a:defRPr sz="855"/>
            </a:lvl5pPr>
            <a:lvl6pPr marL="2165985" indent="0">
              <a:buNone/>
              <a:defRPr sz="855"/>
            </a:lvl6pPr>
            <a:lvl7pPr marL="2599055" indent="0">
              <a:buNone/>
              <a:defRPr sz="855"/>
            </a:lvl7pPr>
            <a:lvl8pPr marL="3032125" indent="0">
              <a:buNone/>
              <a:defRPr sz="855"/>
            </a:lvl8pPr>
            <a:lvl9pPr marL="3465195" indent="0">
              <a:buNone/>
              <a:defRPr sz="85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Google Shape;46;p4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677277" y="423084"/>
            <a:ext cx="8173296" cy="832191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705370" y="1032390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705370" y="4085065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705370" y="1810216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705370" y="2110549"/>
            <a:ext cx="8167793" cy="445769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366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5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3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083300" y="6481763"/>
            <a:ext cx="0" cy="3651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2621" y="0"/>
            <a:ext cx="12192000" cy="563840"/>
          </a:xfrm>
        </p:spPr>
        <p:txBody>
          <a:bodyPr/>
          <a:lstStyle>
            <a:lvl1pPr marL="173355" algn="l">
              <a:defRPr sz="341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06401" y="1066801"/>
            <a:ext cx="11176000" cy="5059363"/>
          </a:xfrm>
        </p:spPr>
        <p:txBody>
          <a:bodyPr/>
          <a:lstStyle>
            <a:lvl1pPr marL="252730" indent="-252730">
              <a:buClr>
                <a:srgbClr val="FF0000"/>
              </a:buClr>
              <a:buSzPct val="65000"/>
              <a:buFontTx/>
              <a:buBlip>
                <a:blip r:embed="rId2"/>
              </a:buBlip>
              <a:defRPr sz="2840">
                <a:solidFill>
                  <a:srgbClr val="B0F7F4"/>
                </a:solidFill>
                <a:latin typeface="+mj-lt"/>
              </a:defRPr>
            </a:lvl1pPr>
            <a:lvl2pPr marL="680085" indent="-246380">
              <a:buClr>
                <a:srgbClr val="FF0000"/>
              </a:buClr>
              <a:buSzPct val="65000"/>
              <a:buFont typeface="Calibri Light" panose="020F0302020204030204" pitchFamily="34" charset="0"/>
              <a:buChar char="□"/>
              <a:defRPr sz="2465">
                <a:solidFill>
                  <a:srgbClr val="B0F7F4"/>
                </a:solidFill>
                <a:latin typeface="+mj-lt"/>
              </a:defRPr>
            </a:lvl2pPr>
            <a:lvl3pPr marL="1082675" indent="-216535">
              <a:buClr>
                <a:schemeClr val="accent6">
                  <a:lumMod val="50000"/>
                </a:schemeClr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B0F7F4"/>
                </a:solidFill>
                <a:latin typeface="+mj-lt"/>
              </a:defRPr>
            </a:lvl3pPr>
            <a:lvl4pPr marL="1515745" indent="-216535">
              <a:buClr>
                <a:schemeClr val="accent5"/>
              </a:buClr>
              <a:buSzPct val="65000"/>
              <a:buFont typeface="Wingdings" panose="05000000000000000000" pitchFamily="2" charset="2"/>
              <a:buChar char="§"/>
              <a:defRPr>
                <a:solidFill>
                  <a:srgbClr val="B0F7F4"/>
                </a:solidFill>
                <a:latin typeface="+mj-lt"/>
              </a:defRPr>
            </a:lvl4pPr>
            <a:lvl5pPr marL="1949450" indent="-216535">
              <a:buClr>
                <a:srgbClr val="FF0000"/>
              </a:buClr>
              <a:buSzPct val="65000"/>
              <a:buFont typeface="Courier New" panose="02070309020205020404" pitchFamily="49" charset="0"/>
              <a:buChar char="o"/>
              <a:defRPr sz="1610">
                <a:solidFill>
                  <a:srgbClr val="B0F7F4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3"/>
          </p:nvPr>
        </p:nvSpPr>
        <p:spPr>
          <a:xfrm>
            <a:off x="193871" y="449264"/>
            <a:ext cx="11998129" cy="387448"/>
          </a:xfrm>
        </p:spPr>
        <p:txBody>
          <a:bodyPr/>
          <a:lstStyle>
            <a:lvl1pPr marL="0" indent="0" algn="l">
              <a:buNone/>
              <a:defRPr sz="2275" baseline="0">
                <a:solidFill>
                  <a:srgbClr val="FFFF00"/>
                </a:solidFill>
                <a:latin typeface="+mj-lt"/>
              </a:defRPr>
            </a:lvl1pPr>
            <a:lvl2pPr marL="433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9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760075" y="6492875"/>
            <a:ext cx="142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161BD0B-48DF-4148-8ECD-5EB516E915EA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92875"/>
            <a:ext cx="1524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rgbClr val="FF0000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FA9B9C9A-CAB4-431F-BC34-A78CD4725034}" type="slidenum">
              <a:rPr kumimoji="0" lang="en-AU" altLang="en-US" sz="1135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 b="0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3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432904" y="404789"/>
            <a:ext cx="10871201" cy="2169612"/>
          </a:xfrm>
          <a:prstGeom prst="rect">
            <a:avLst/>
          </a:prstGeom>
        </p:spPr>
        <p:txBody>
          <a:bodyPr/>
          <a:lstStyle>
            <a:lvl1pPr marL="319405" indent="-319405">
              <a:buSzPct val="75000"/>
              <a:buFontTx/>
              <a:buBlip>
                <a:blip r:embed="rId2"/>
              </a:buBlip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4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479797" y="506453"/>
            <a:ext cx="10871201" cy="2169612"/>
          </a:xfrm>
          <a:prstGeom prst="rect">
            <a:avLst/>
          </a:prstGeom>
        </p:spPr>
        <p:txBody>
          <a:bodyPr/>
          <a:lstStyle>
            <a:lvl1pPr marL="487045" indent="-487045">
              <a:buClr>
                <a:srgbClr val="C00000"/>
              </a:buClr>
              <a:buSzPct val="90000"/>
              <a:buFont typeface="+mj-lt"/>
              <a:buAutoNum type="arabicPeriod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800100" indent="-433070">
              <a:buFont typeface="+mj-lt"/>
              <a:buAutoNum type="arabicPeriod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1010920" indent="-325120">
              <a:buFont typeface="+mj-lt"/>
              <a:buAutoNum type="arabicPeriod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468120" indent="-325120">
              <a:buFont typeface="+mj-lt"/>
              <a:buAutoNum type="arabicPeriod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+mj-lt"/>
              <a:buAutoNum type="arabicPeriod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Google Shape;53;p42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220076" y="452267"/>
            <a:ext cx="8173296" cy="83219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1"/>
          <p:cNvSpPr>
            <a:spLocks noGrp="1"/>
          </p:cNvSpPr>
          <p:nvPr>
            <p:ph type="body" idx="2"/>
          </p:nvPr>
        </p:nvSpPr>
        <p:spPr>
          <a:xfrm>
            <a:off x="3248169" y="1061573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idx="10"/>
          </p:nvPr>
        </p:nvSpPr>
        <p:spPr>
          <a:xfrm>
            <a:off x="3248169" y="4114248"/>
            <a:ext cx="8167793" cy="44576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DA4395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1"/>
          <p:cNvSpPr>
            <a:spLocks noGrp="1"/>
          </p:cNvSpPr>
          <p:nvPr>
            <p:ph type="body" idx="11"/>
          </p:nvPr>
        </p:nvSpPr>
        <p:spPr>
          <a:xfrm>
            <a:off x="3248169" y="1839399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900" b="1">
                <a:solidFill>
                  <a:srgbClr val="DA439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Text Placeholder 1"/>
          <p:cNvSpPr>
            <a:spLocks noGrp="1"/>
          </p:cNvSpPr>
          <p:nvPr>
            <p:ph type="body" idx="13"/>
          </p:nvPr>
        </p:nvSpPr>
        <p:spPr>
          <a:xfrm>
            <a:off x="3248169" y="2139732"/>
            <a:ext cx="8167793" cy="445769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1608422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rot="-5400000" flipH="1">
            <a:off x="10013882" y="-889745"/>
            <a:ext cx="1279370" cy="3058862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840003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836712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864975" y="6578600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212629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584091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607540" y="1587111"/>
            <a:ext cx="524590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026898" y="1583820"/>
            <a:ext cx="5165056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11782425" y="4763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rgbClr val="014E7D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rgbClr val="014E7D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526689" y="563840"/>
            <a:ext cx="10871201" cy="2169612"/>
          </a:xfrm>
          <a:prstGeom prst="rect">
            <a:avLst/>
          </a:prstGeom>
        </p:spPr>
        <p:txBody>
          <a:bodyPr/>
          <a:lstStyle>
            <a:lvl1pPr>
              <a:buSzPct val="50000"/>
              <a:defRPr sz="265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895">
                <a:solidFill>
                  <a:srgbClr val="0065A3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70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325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104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1"/>
          <p:cNvSpPr/>
          <p:nvPr/>
        </p:nvSpPr>
        <p:spPr>
          <a:xfrm flipH="1">
            <a:off x="10685796" y="4283599"/>
            <a:ext cx="1516290" cy="2580915"/>
          </a:xfrm>
          <a:prstGeom prst="triangle">
            <a:avLst>
              <a:gd name="adj" fmla="val 0"/>
            </a:avLst>
          </a:prstGeom>
          <a:blipFill rotWithShape="0">
            <a:blip r:embed="rId2"/>
            <a:tile tx="762000" ty="0" sx="100000" sy="100000" flip="none" algn="ctr"/>
          </a:blipFill>
          <a:ln>
            <a:noFill/>
          </a:ln>
        </p:spPr>
        <p:txBody>
          <a:bodyPr spcFirstLastPara="1" wrap="square" lIns="86613" tIns="43295" rIns="86613" bIns="43295" anchor="ctr" anchorCtr="0">
            <a:noAutofit/>
          </a:bodyPr>
          <a:p>
            <a:pPr lvl="0" algn="ctr" eaLnBrk="1" hangingPunct="1">
              <a:buNone/>
            </a:pPr>
            <a:endParaRPr sz="1700">
              <a:solidFill>
                <a:srgbClr val="FFFFFF"/>
              </a:solidFill>
              <a:latin typeface="Arial Narrow" panose="020B0606020202030204"/>
              <a:ea typeface="Calibri" panose="020F0502020204030204"/>
              <a:sym typeface="Calibri" panose="020F0502020204030204"/>
            </a:endParaRPr>
          </a:p>
        </p:txBody>
      </p:sp>
      <p:sp>
        <p:nvSpPr>
          <p:cNvPr id="3" name="Slide Number Placeholder 6"/>
          <p:cNvSpPr txBox="1"/>
          <p:nvPr/>
        </p:nvSpPr>
        <p:spPr>
          <a:xfrm>
            <a:off x="11828463" y="6613525"/>
            <a:ext cx="481013" cy="2333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+mn-cs"/>
              </a:defRPr>
            </a:lvl1pPr>
            <a:lvl2pPr marL="51689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1033780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55130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2068195" algn="l" defTabSz="51689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58508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3101975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61950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4136390" algn="l" defTabSz="103378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516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A9F2FF81-72CE-4FA3-8386-F8A9B7A6E7C2}" type="slidenum">
              <a:rPr kumimoji="0" lang="en-AU" altLang="en-US" sz="113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  <a:sym typeface="Arial" panose="020B0604020202020204"/>
              </a:rPr>
            </a:fld>
            <a:endParaRPr kumimoji="0" lang="en-AU" altLang="en-US" sz="11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  <a:sym typeface="Arial" panose="020B0604020202020204"/>
            </a:endParaRP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575460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16AAB"/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722" y="5748415"/>
            <a:ext cx="9623061" cy="1134616"/>
          </a:xfrm>
          <a:prstGeom prst="rect">
            <a:avLst/>
          </a:prstGeom>
        </p:spPr>
        <p:txBody>
          <a:bodyPr/>
          <a:lstStyle>
            <a:lvl1pPr>
              <a:defRPr sz="3790" b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8"/>
          <p:cNvSpPr>
            <a:spLocks noGrp="1"/>
          </p:cNvSpPr>
          <p:nvPr>
            <p:ph type="subTitle" idx="13"/>
          </p:nvPr>
        </p:nvSpPr>
        <p:spPr>
          <a:xfrm>
            <a:off x="274867" y="6119878"/>
            <a:ext cx="8940800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75">
                <a:solidFill>
                  <a:srgbClr val="0065A3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4"/>
          </p:nvPr>
        </p:nvSpPr>
        <p:spPr>
          <a:xfrm>
            <a:off x="575461" y="1374774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6169722" y="1394079"/>
            <a:ext cx="4922503" cy="2908825"/>
          </a:xfrm>
          <a:prstGeom prst="rect">
            <a:avLst/>
          </a:prstGeom>
        </p:spPr>
        <p:txBody>
          <a:bodyPr/>
          <a:lstStyle>
            <a:lvl1pPr>
              <a:buSzPct val="50000"/>
              <a:defRPr sz="1895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640080" indent="-273050">
              <a:buFont typeface="Courier New" panose="02070309020205020404" pitchFamily="49" charset="0"/>
              <a:buChar char="o"/>
              <a:defRPr sz="1515">
                <a:solidFill>
                  <a:srgbClr val="016AAB"/>
                </a:solidFill>
                <a:latin typeface="Arial Narrow" panose="020B060602020203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132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3pPr>
            <a:lvl4pPr marL="1371600" indent="-228600">
              <a:buFont typeface="Courier New" panose="02070309020205020404" pitchFamily="49" charset="0"/>
              <a:buChar char="o"/>
              <a:defRPr sz="1040">
                <a:solidFill>
                  <a:srgbClr val="0065A3"/>
                </a:solidFill>
                <a:latin typeface="Arial Narrow" panose="020B0606020202030204" pitchFamily="34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 sz="945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169722" y="700276"/>
            <a:ext cx="4922503" cy="640080"/>
          </a:xfrm>
          <a:prstGeom prst="rect">
            <a:avLst/>
          </a:prstGeom>
          <a:gradFill>
            <a:gsLst>
              <a:gs pos="77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rtlCol="0" anchor="ctr"/>
          <a:lstStyle>
            <a:lvl1pPr marL="0" indent="0">
              <a:buFontTx/>
              <a:buNone/>
              <a:defRPr sz="2275" b="0">
                <a:solidFill>
                  <a:srgbClr val="002E8A"/>
                </a:solidFill>
                <a:latin typeface="Arial Narrow" panose="020B0606020202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Title slide_image option 3">
  <p:cSld name="Title slide_image option 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4209" y="3087909"/>
            <a:ext cx="7357449" cy="663476"/>
          </a:xfrm>
          <a:prstGeom prst="rect">
            <a:avLst/>
          </a:prstGeom>
        </p:spPr>
        <p:txBody>
          <a:bodyPr/>
          <a:lstStyle>
            <a:lvl1pPr>
              <a:defRPr sz="3030" b="0">
                <a:solidFill>
                  <a:srgbClr val="016AAB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1746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174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2770" name="Date Placeholder 4"/>
          <p:cNvSpPr>
            <a:spLocks noGrp="1"/>
          </p:cNvSpPr>
          <p:nvPr>
            <p:ph type="dt" sz="half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BB962C8B-B14F-4D97-AF65-F5344CB8AC3E}" type="datetime1">
              <a:rPr lang="en-AU" altLang="zh-CN"/>
            </a:fld>
            <a:endParaRPr lang="en-AU" altLang="zh-CN"/>
          </a:p>
        </p:txBody>
      </p:sp>
      <p:sp>
        <p:nvSpPr>
          <p:cNvPr id="3277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endParaRPr lang="en-AU" altLang="x-none"/>
          </a:p>
        </p:txBody>
      </p:sp>
      <p:sp>
        <p:nvSpPr>
          <p:cNvPr id="3277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eaLnBrk="1" hangingPunct="1">
              <a:buNone/>
            </a:pPr>
            <a:fld id="{9A0DB2DC-4C9A-4742-B13C-FB6460FD3503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image" Target="../media/image10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9" Type="http://schemas.openxmlformats.org/officeDocument/2006/relationships/theme" Target="../theme/theme10.xml"/><Relationship Id="rId1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7.xml"/><Relationship Id="rId19" Type="http://schemas.openxmlformats.org/officeDocument/2006/relationships/theme" Target="../theme/theme11.xml"/><Relationship Id="rId18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2.xml"/><Relationship Id="rId18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9" Type="http://schemas.openxmlformats.org/officeDocument/2006/relationships/theme" Target="../theme/theme13.xml"/><Relationship Id="rId1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7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9" Type="http://schemas.openxmlformats.org/officeDocument/2006/relationships/theme" Target="../theme/theme14.xml"/><Relationship Id="rId18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0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9.xml"/><Relationship Id="rId19" Type="http://schemas.openxmlformats.org/officeDocument/2006/relationships/theme" Target="../theme/theme15.xml"/><Relationship Id="rId18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8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7.xml"/><Relationship Id="rId19" Type="http://schemas.openxmlformats.org/officeDocument/2006/relationships/theme" Target="../theme/theme16.xml"/><Relationship Id="rId18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2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45.xml"/><Relationship Id="rId19" Type="http://schemas.openxmlformats.org/officeDocument/2006/relationships/theme" Target="../theme/theme17.xml"/><Relationship Id="rId18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4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1" Type="http://schemas.openxmlformats.org/officeDocument/2006/relationships/theme" Target="../theme/theme7.xml"/><Relationship Id="rId20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9" Type="http://schemas.openxmlformats.org/officeDocument/2006/relationships/theme" Target="../theme/theme9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Shape 12"/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250" y="5948363"/>
            <a:ext cx="1201738" cy="439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Shape 13" descr="PPT templates-1-widescreen-FINAL-2.jpg"/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8088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5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593B8718-BD60-45DE-8E66-8461A49D1EED}" type="datetime1">
              <a:rPr kumimoji="0" lang="en-US" sz="1135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Arial" panose="020B0604020202020204"/>
                <a:cs typeface="+mn-cs"/>
                <a:sym typeface="Arial" panose="020B0604020202020204"/>
              </a:rPr>
            </a:fld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5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135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Arial" panose="020B0604020202020204"/>
              <a:cs typeface="+mn-cs"/>
              <a:sym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35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638E3017-54FE-426A-8816-49213672767C}" type="slidenum">
              <a:rPr kumimoji="0" lang="en-AU" altLang="en-US" sz="1135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kumimoji="0" lang="en-AU" altLang="en-US" sz="1135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5pPr>
      <a:lvl6pPr marL="43307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6pPr>
      <a:lvl7pPr marL="86614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7pPr>
      <a:lvl8pPr marL="1299210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8pPr>
      <a:lvl9pPr marL="1732915" algn="ctr" rtl="0" eaLnBrk="1" fontAlgn="base" hangingPunct="1">
        <a:spcBef>
          <a:spcPct val="0"/>
        </a:spcBef>
        <a:spcAft>
          <a:spcPct val="0"/>
        </a:spcAft>
        <a:defRPr sz="417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25120" indent="-32512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30" kern="1200">
          <a:solidFill>
            <a:schemeClr val="tx1"/>
          </a:solidFill>
          <a:latin typeface="+mn-lt"/>
          <a:ea typeface="+mn-ea"/>
          <a:cs typeface="+mn-cs"/>
        </a:defRPr>
      </a:lvl1pPr>
      <a:lvl2pPr marL="703580" indent="-27051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55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515745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65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38252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1559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24866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681730" indent="-216535" algn="l" defTabSz="866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07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14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210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91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98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905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12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195" algn="l" defTabSz="86614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8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0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8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Placeholder 23"/>
          <p:cNvSpPr>
            <a:spLocks noGrp="1"/>
          </p:cNvSpPr>
          <p:nvPr>
            <p:ph type="body" idx="1"/>
          </p:nvPr>
        </p:nvSpPr>
        <p:spPr>
          <a:xfrm>
            <a:off x="1625600" y="2472690"/>
            <a:ext cx="6927850" cy="863600"/>
          </a:xfrm>
          <a:noFill/>
          <a:ln>
            <a:noFill/>
          </a:ln>
        </p:spPr>
        <p:txBody>
          <a:bodyPr/>
          <a:p>
            <a:pPr eaLnBrk="1" hangingPunct="1">
              <a:buFont typeface="Arial" panose="020B0604020202020204"/>
              <a:buNone/>
            </a:pPr>
            <a:r>
              <a:rPr lang="zh-CN" altLang="en-AU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龙净</a:t>
            </a:r>
            <a:r>
              <a:rPr lang="en-US" altLang="zh-CN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CV</a:t>
            </a:r>
            <a:r>
              <a:rPr lang="zh-CN" altLang="en-US" sz="4800"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项目第一次汇报</a:t>
            </a:r>
            <a:endParaRPr lang="zh-CN" altLang="en-US" sz="4800"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6803" name="Text Placeholder 18"/>
          <p:cNvSpPr>
            <a:spLocks noGrp="1"/>
          </p:cNvSpPr>
          <p:nvPr>
            <p:ph type="body" idx="11"/>
          </p:nvPr>
        </p:nvSpPr>
        <p:spPr>
          <a:xfrm>
            <a:off x="5833110" y="4430395"/>
            <a:ext cx="3439160" cy="1278890"/>
          </a:xfrm>
          <a:noFill/>
          <a:ln>
            <a:noFill/>
          </a:ln>
        </p:spPr>
        <p:txBody>
          <a:bodyPr/>
          <a:p>
            <a:pPr algn="l" eaLnBrk="1" hangingPunct="1">
              <a:buFont typeface="Arial" panose="020B0604020202020204"/>
              <a:buNone/>
            </a:pPr>
            <a:r>
              <a:rPr lang="zh-CN" altLang="en-AU" sz="240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汇报人：朱占宸</a:t>
            </a:r>
            <a:endParaRPr lang="zh-CN" altLang="en-AU" sz="240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  <a:p>
            <a:pPr algn="l" eaLnBrk="1" hangingPunct="1">
              <a:buFont typeface="Arial" panose="020B0604020202020204"/>
              <a:buNone/>
            </a:pPr>
            <a:r>
              <a:rPr lang="zh-CN" altLang="en-AU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日期：</a:t>
            </a:r>
            <a:r>
              <a:rPr lang="en-US" altLang="zh-CN" sz="2400" b="0">
                <a:solidFill>
                  <a:schemeClr val="bg1"/>
                </a:solidFill>
                <a:latin typeface="Arial Narrow" panose="020B060602020203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2021.8.1</a:t>
            </a:r>
            <a:endParaRPr lang="en-US" altLang="zh-CN" sz="2400" b="0">
              <a:solidFill>
                <a:schemeClr val="bg1"/>
              </a:solidFill>
              <a:latin typeface="Arial Narrow" panose="020B060602020203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 advTm="2887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190" y="2598738"/>
            <a:ext cx="7356475" cy="111125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48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感谢聆听</a:t>
            </a:r>
            <a:r>
              <a:rPr kumimoji="0" lang="zh-CN" altLang="en-AU" sz="40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！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 advTm="7838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79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汇报目录</a:t>
            </a:r>
            <a:endParaRPr kumimoji="0" lang="zh-CN" altLang="en-AU" sz="3790" b="1" i="0" u="none" strike="noStrike" kern="1200" cap="none" spc="0" normalizeH="0" baseline="0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2098675" y="154432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学习进度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473748" y="1621654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3748" y="3042784"/>
            <a:ext cx="495959" cy="495959"/>
            <a:chOff x="6529585" y="809489"/>
            <a:chExt cx="495959" cy="495959"/>
          </a:xfrm>
        </p:grpSpPr>
        <p:sp>
          <p:nvSpPr>
            <p:cNvPr id="6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3113" y="4385174"/>
            <a:ext cx="495959" cy="495959"/>
            <a:chOff x="6529585" y="809489"/>
            <a:chExt cx="495959" cy="495959"/>
          </a:xfrm>
        </p:grpSpPr>
        <p:sp>
          <p:nvSpPr>
            <p:cNvPr id="1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/>
        </p:nvSpPr>
        <p:spPr>
          <a:xfrm>
            <a:off x="2098675" y="292735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检测效果及存在的问题</a:t>
            </a:r>
            <a:br>
              <a:rPr kumimoji="0" lang="zh-CN" altLang="en-AU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2098675" y="433959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后续任务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4152" y="152916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01</a:t>
            </a:r>
            <a:endParaRPr kumimoji="0" lang="en-US" altLang="zh-CN" sz="4000" b="1" i="0" u="none" strike="noStrike" kern="1200" cap="none" spc="0" normalizeH="0" baseline="0" noProof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34152" y="427490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03</a:t>
            </a:r>
            <a:endParaRPr kumimoji="0" lang="en-US" altLang="zh-CN" sz="4000" b="1" i="0" u="none" strike="noStrike" kern="1200" cap="none" spc="0" normalizeH="0" baseline="0" noProof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4152" y="292743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02</a:t>
            </a:r>
            <a:endParaRPr kumimoji="0" lang="en-US" altLang="zh-CN" sz="4000" b="1" i="0" u="none" strike="noStrike" kern="1200" cap="none" spc="0" normalizeH="0" baseline="0" noProof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p:transition spd="slow" advTm="1933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79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学习进度</a:t>
            </a:r>
            <a:endParaRPr kumimoji="0" lang="zh-CN" altLang="en-AU" sz="379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220" y="1348105"/>
            <a:ext cx="11824335" cy="2586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3780155"/>
            <a:ext cx="6055995" cy="28327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65" y="3935095"/>
            <a:ext cx="5111115" cy="252158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sym typeface="+mn-ea"/>
              </a:rPr>
              <a:t>学习进度</a:t>
            </a:r>
            <a:endParaRPr kumimoji="0" lang="zh-CN" altLang="en-AU" sz="3790" b="1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80" y="4004945"/>
            <a:ext cx="11082020" cy="2347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" y="1115695"/>
            <a:ext cx="10288270" cy="243713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384810" y="4349115"/>
            <a:ext cx="342265" cy="165862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5095" y="3827145"/>
            <a:ext cx="1078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小物体</a:t>
            </a:r>
            <a:endParaRPr lang="zh-CN" altLang="en-US" sz="1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5095" y="6161405"/>
            <a:ext cx="8705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大物体</a:t>
            </a:r>
            <a:endParaRPr lang="zh-CN" altLang="en-US" sz="1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 advTm="1933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sym typeface="+mn-ea"/>
              </a:rPr>
              <a:t>学习进度</a:t>
            </a:r>
            <a:endParaRPr kumimoji="0" lang="zh-CN" altLang="en-AU" sz="379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1149350"/>
            <a:ext cx="7324725" cy="1790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3418840"/>
            <a:ext cx="10222865" cy="3037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650875"/>
            <a:ext cx="2737485" cy="2684145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b="1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sym typeface="+mn-ea"/>
              </a:rPr>
              <a:t>学习进度</a:t>
            </a:r>
            <a:endParaRPr kumimoji="0" lang="zh-CN" altLang="en-AU" sz="379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821055"/>
            <a:ext cx="11226165" cy="3100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" y="3468370"/>
            <a:ext cx="3205480" cy="3235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60" y="4153535"/>
            <a:ext cx="590550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10" y="5339080"/>
            <a:ext cx="8220075" cy="8763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检测效果</a:t>
            </a:r>
            <a:endParaRPr kumimoji="0" lang="zh-CN" altLang="en-AU" sz="379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23315" y="1879600"/>
            <a:ext cx="1350645" cy="1459865"/>
            <a:chOff x="1279514" y="3407118"/>
            <a:chExt cx="2103766" cy="2103766"/>
          </a:xfrm>
        </p:grpSpPr>
        <p:sp>
          <p:nvSpPr>
            <p:cNvPr id="74" name="弧形 73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弧形 58"/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弧形 68"/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弧形 61"/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0" name="弧形 69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3" name="弧形 72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23315" y="3853815"/>
            <a:ext cx="1287145" cy="1397635"/>
            <a:chOff x="1279514" y="3407118"/>
            <a:chExt cx="2103766" cy="2103766"/>
          </a:xfrm>
        </p:grpSpPr>
        <p:sp>
          <p:nvSpPr>
            <p:cNvPr id="4" name="弧形 3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" name="弧形 4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弧形 7"/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99845" y="2265680"/>
            <a:ext cx="100520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b="1"/>
              <a:t>数据集</a:t>
            </a:r>
            <a:endParaRPr lang="zh-CN" altLang="en-US" b="1"/>
          </a:p>
          <a:p>
            <a:pPr algn="ctr"/>
            <a:r>
              <a:rPr lang="en-US" altLang="zh-CN" b="1">
                <a:sym typeface="+mn-ea"/>
              </a:rPr>
              <a:t>114</a:t>
            </a:r>
            <a:r>
              <a:rPr lang="zh-CN" altLang="en-US" b="1">
                <a:sym typeface="+mn-ea"/>
              </a:rPr>
              <a:t>张图片</a:t>
            </a:r>
            <a:endParaRPr lang="zh-CN" altLang="en-US" b="1"/>
          </a:p>
          <a:p>
            <a:pPr algn="ctr"/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1350645" y="4295775"/>
            <a:ext cx="8966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b="1"/>
              <a:t>训练次数</a:t>
            </a:r>
            <a:endParaRPr lang="zh-CN" altLang="en-US" b="1"/>
          </a:p>
          <a:p>
            <a:pPr algn="ctr"/>
            <a:r>
              <a:rPr lang="en-US" altLang="zh-CN" b="1"/>
              <a:t>7</a:t>
            </a:r>
            <a:r>
              <a:rPr lang="zh-CN" altLang="en-US" b="1"/>
              <a:t>轮</a:t>
            </a:r>
            <a:endParaRPr lang="zh-CN" altLang="en-US" b="1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315" y="1849120"/>
            <a:ext cx="8606790" cy="3594100"/>
          </a:xfrm>
          <a:prstGeom prst="rect">
            <a:avLst/>
          </a:prstGeom>
        </p:spPr>
      </p:pic>
    </p:spTree>
  </p:cSld>
  <p:clrMapOvr>
    <a:masterClrMapping/>
  </p:clrMapOvr>
  <p:transition spd="slow" advTm="193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sz="36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存在的问题</a:t>
            </a:r>
            <a:endParaRPr kumimoji="0" lang="zh-CN" altLang="en-A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  <a:sym typeface="+mn-ea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441450" y="154432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>
                <a:solidFill>
                  <a:schemeClr val="tx1"/>
                </a:solidFill>
                <a:sym typeface="+mn-ea"/>
              </a:rPr>
              <a:t>烟雾部分较难准确识别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  <a:sym typeface="+mn-ea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1441450" y="2927350"/>
            <a:ext cx="7578725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未进行训练效果分析</a:t>
            </a:r>
            <a:br>
              <a:rPr lang="en-AU" sz="3025" noProof="0" dirty="0">
                <a:ln>
                  <a:noFill/>
                </a:ln>
                <a:effectLst/>
                <a:uLnTx/>
                <a:uFillTx/>
                <a:sym typeface="+mn-ea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1441450" y="433959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6927" y="152916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01</a:t>
            </a:r>
            <a:endParaRPr kumimoji="0" lang="en-US" altLang="zh-CN" sz="40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927" y="427490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03</a:t>
            </a:r>
            <a:endParaRPr kumimoji="0" lang="en-US" altLang="zh-CN" sz="40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6927" y="292743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02</a:t>
            </a:r>
            <a:endParaRPr kumimoji="0" lang="en-US" altLang="zh-CN" sz="40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9235" y="4339590"/>
            <a:ext cx="36741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电脑训练较慢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ransition spd="slow" advTm="1933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725"/>
            <a:ext cx="9623425" cy="113506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AU" sz="36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后续任务</a:t>
            </a:r>
            <a:endParaRPr kumimoji="0" lang="zh-CN" altLang="en-A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  <a:sym typeface="+mn-ea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441450" y="154432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增加训练次数及样本量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1441450" y="2927350"/>
            <a:ext cx="7578725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分析训练效果并调整模型参数</a:t>
            </a:r>
            <a:endParaRPr kumimoji="0" lang="zh-CN" altLang="en-A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1441450" y="4339590"/>
            <a:ext cx="4857750" cy="5759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30" b="0" kern="1200">
                <a:solidFill>
                  <a:srgbClr val="016AAB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anose="020B0602020104020603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A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应用于视频查看效果</a:t>
            </a:r>
            <a:b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016AAB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</a:br>
            <a:endParaRPr kumimoji="0" lang="en-AU" sz="3030" b="0" i="0" u="none" strike="noStrike" kern="1200" cap="none" spc="0" normalizeH="0" baseline="0" noProof="0" dirty="0">
              <a:ln>
                <a:noFill/>
              </a:ln>
              <a:solidFill>
                <a:srgbClr val="016AAB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6927" y="152916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01</a:t>
            </a:r>
            <a:endParaRPr kumimoji="0" lang="en-US" altLang="zh-CN" sz="40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927" y="427490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03</a:t>
            </a:r>
            <a:endParaRPr kumimoji="0" lang="en-US" altLang="zh-CN" sz="40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6927" y="2927438"/>
            <a:ext cx="800224" cy="70675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02</a:t>
            </a:r>
            <a:endParaRPr kumimoji="0" lang="en-US" altLang="zh-CN" sz="40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p:transition spd="slow" advTm="19334"/>
</p:sld>
</file>

<file path=ppt/tags/tag1.xml><?xml version="1.0" encoding="utf-8"?>
<p:tagLst xmlns:p="http://schemas.openxmlformats.org/presentationml/2006/main">
  <p:tag name="KSO_WM_UNIT_PLACING_PICTURE_USER_VIEWPORT" val="{&quot;height&quot;:4860,&quot;width&quot;:22215}"/>
</p:tagLst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over P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nash white BG - Calibri Light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nash white BG - Calibr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nash white BG - Arial Narrow">
  <a:themeElements>
    <a:clrScheme name="Custom 1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70C0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WPS 演示</Application>
  <PresentationFormat/>
  <Paragraphs>70</Paragraphs>
  <Slides>10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10</vt:i4>
      </vt:variant>
    </vt:vector>
  </HeadingPairs>
  <TitlesOfParts>
    <vt:vector size="45" baseType="lpstr">
      <vt:lpstr>Arial</vt:lpstr>
      <vt:lpstr>宋体</vt:lpstr>
      <vt:lpstr>Wingdings</vt:lpstr>
      <vt:lpstr>Arial</vt:lpstr>
      <vt:lpstr>Calibri</vt:lpstr>
      <vt:lpstr>Arial Narrow</vt:lpstr>
      <vt:lpstr>Calibri Light</vt:lpstr>
      <vt:lpstr>Arial Narrow</vt:lpstr>
      <vt:lpstr>Tw Cen MT</vt:lpstr>
      <vt:lpstr>Wingdings 2</vt:lpstr>
      <vt:lpstr>Wingdings</vt:lpstr>
      <vt:lpstr>MS PGothic</vt:lpstr>
      <vt:lpstr>Courier New</vt:lpstr>
      <vt:lpstr>Calibri</vt:lpstr>
      <vt:lpstr>Century Gothic</vt:lpstr>
      <vt:lpstr>微软雅黑</vt:lpstr>
      <vt:lpstr>Arial Unicode MS</vt:lpstr>
      <vt:lpstr>华文仿宋</vt:lpstr>
      <vt:lpstr>Cover Page</vt:lpstr>
      <vt:lpstr>Custom Design</vt:lpstr>
      <vt:lpstr>2_Monash white BG - Arial Narrow</vt:lpstr>
      <vt:lpstr>1_Monash white BG - Arial Narrow</vt:lpstr>
      <vt:lpstr>Monash white BG - Calibri Light</vt:lpstr>
      <vt:lpstr>Monash white BG - Calibri</vt:lpstr>
      <vt:lpstr>1_Beamer</vt:lpstr>
      <vt:lpstr>3_Monash white BG - Arial Narrow</vt:lpstr>
      <vt:lpstr>4_Monash white BG - Arial Narrow</vt:lpstr>
      <vt:lpstr>5_Monash white BG - Arial Narrow</vt:lpstr>
      <vt:lpstr>6_Monash white BG - Arial Narrow</vt:lpstr>
      <vt:lpstr>7_Monash white BG - Arial Narrow</vt:lpstr>
      <vt:lpstr>8_Monash white BG - Arial Narrow</vt:lpstr>
      <vt:lpstr>9_Monash white BG - Arial Narrow</vt:lpstr>
      <vt:lpstr>10_Monash white BG - Arial Narrow</vt:lpstr>
      <vt:lpstr>11_Monash white BG - Arial Narrow</vt:lpstr>
      <vt:lpstr>12_Monash white BG - Arial Narrow</vt:lpstr>
      <vt:lpstr>PowerPoint 演示文稿</vt:lpstr>
      <vt:lpstr>Thanks for your attention! Question time</vt:lpstr>
      <vt:lpstr>汇报目录</vt:lpstr>
      <vt:lpstr>汇报目录</vt:lpstr>
      <vt:lpstr>汇报目录</vt:lpstr>
      <vt:lpstr>学习进度</vt:lpstr>
      <vt:lpstr>学习进度</vt:lpstr>
      <vt:lpstr>汇报目录</vt:lpstr>
      <vt:lpstr>后续任务</vt:lpstr>
      <vt:lpstr>Thanks for your attention! Question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Phung</dc:creator>
  <cp:lastModifiedBy>战宸</cp:lastModifiedBy>
  <cp:revision>354</cp:revision>
  <dcterms:created xsi:type="dcterms:W3CDTF">2021-07-31T09:12:00Z</dcterms:created>
  <dcterms:modified xsi:type="dcterms:W3CDTF">2021-07-31T14:49:17Z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F7C1103B60E743EFACD422F5959762BB</vt:lpwstr>
  </property>
  <property fmtid="{D5CDD505-2E9C-101B-9397-08002B2CF9AE}" pid="3" name="KSOProductBuildVer">
    <vt:lpwstr>2052-11.1.0.10667</vt:lpwstr>
  </property>
</Properties>
</file>